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25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25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15689" y="901545"/>
            <a:ext cx="7962085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9860" lvl="1" indent="-342797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Behavior Definition – Business Object Behavior Definition  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Why we need Behavior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Behavior Definition on top of Root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C-R-U-D Implementation in Unmanaged Scenario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Add Action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42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9435</TotalTime>
  <Words>260</Words>
  <Application>Microsoft Office PowerPoint</Application>
  <PresentationFormat>Custom</PresentationFormat>
  <Paragraphs>72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2021-09-16T10:44:31Z</dcterms:modified>
</cp:coreProperties>
</file>